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usso One"/>
      <p:regular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525F887-9AC2-4340-AE68-736033DAF3B5}">
  <a:tblStyle styleId="{A525F887-9AC2-4340-AE68-736033DAF3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RussoOn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f17a40f03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f17a40f03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f17a40f03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f17a40f03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f17a40f03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f17a40f03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13319001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1331900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17a40f03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17a40f03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13319001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13319001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17a40f03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17a40f03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13319001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13319001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133190016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13319001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133190016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133190016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133190016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133190016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133190016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133190016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133190016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133190016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133190016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133190016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f17a40f03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f17a40f03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f17a40f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f17a40f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f17a40f0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f17a40f0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f17a40f03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f17a40f03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20.png"/><Relationship Id="rId13" Type="http://schemas.openxmlformats.org/officeDocument/2006/relationships/image" Target="../media/image11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6.png"/><Relationship Id="rId9" Type="http://schemas.openxmlformats.org/officeDocument/2006/relationships/image" Target="../media/image5.png"/><Relationship Id="rId15" Type="http://schemas.openxmlformats.org/officeDocument/2006/relationships/image" Target="../media/image7.png"/><Relationship Id="rId1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36.png"/><Relationship Id="rId10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9" Type="http://schemas.openxmlformats.org/officeDocument/2006/relationships/image" Target="../media/image30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Relationship Id="rId7" Type="http://schemas.openxmlformats.org/officeDocument/2006/relationships/image" Target="../media/image21.png"/><Relationship Id="rId8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850" y="124100"/>
            <a:ext cx="8520600" cy="501940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582025" y="2411275"/>
            <a:ext cx="46188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/>
              <a:t>VacationMapS: De technische aanpak</a:t>
            </a:r>
            <a:endParaRPr sz="1800"/>
          </a:p>
        </p:txBody>
      </p:sp>
      <p:sp>
        <p:nvSpPr>
          <p:cNvPr id="56" name="Google Shape;56;p13"/>
          <p:cNvSpPr txBox="1"/>
          <p:nvPr/>
        </p:nvSpPr>
        <p:spPr>
          <a:xfrm>
            <a:off x="1912750" y="1670675"/>
            <a:ext cx="5236200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600">
                <a:latin typeface="Russo One"/>
                <a:ea typeface="Russo One"/>
                <a:cs typeface="Russo One"/>
                <a:sym typeface="Russo One"/>
              </a:rPr>
              <a:t>INFO</a:t>
            </a:r>
            <a:r>
              <a:rPr b="1" lang="de" sz="3600">
                <a:latin typeface="Russo One"/>
                <a:ea typeface="Russo One"/>
                <a:cs typeface="Russo One"/>
                <a:sym typeface="Russo One"/>
              </a:rPr>
              <a:t>R</a:t>
            </a:r>
            <a:r>
              <a:rPr b="1" lang="de" sz="3600">
                <a:latin typeface="Russo One"/>
                <a:ea typeface="Russo One"/>
                <a:cs typeface="Russo One"/>
                <a:sym typeface="Russo One"/>
              </a:rPr>
              <a:t>MATICA V6</a:t>
            </a:r>
            <a:endParaRPr b="1" sz="3600">
              <a:latin typeface="Russo One"/>
              <a:ea typeface="Russo One"/>
              <a:cs typeface="Russo One"/>
              <a:sym typeface="Russo One"/>
            </a:endParaRPr>
          </a:p>
        </p:txBody>
      </p:sp>
      <p:cxnSp>
        <p:nvCxnSpPr>
          <p:cNvPr id="57" name="Google Shape;57;p13"/>
          <p:cNvCxnSpPr/>
          <p:nvPr/>
        </p:nvCxnSpPr>
        <p:spPr>
          <a:xfrm>
            <a:off x="6696825" y="1794050"/>
            <a:ext cx="0" cy="49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13"/>
          <p:cNvCxnSpPr/>
          <p:nvPr/>
        </p:nvCxnSpPr>
        <p:spPr>
          <a:xfrm>
            <a:off x="2427700" y="1778600"/>
            <a:ext cx="0" cy="52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0675" y="441075"/>
            <a:ext cx="482775" cy="9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2091025" y="786650"/>
            <a:ext cx="806700" cy="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/>
          <p:cNvSpPr/>
          <p:nvPr/>
        </p:nvSpPr>
        <p:spPr>
          <a:xfrm>
            <a:off x="1899375" y="748000"/>
            <a:ext cx="1348200" cy="7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econdlove.nl.PNG" id="62" name="Google Shape;62;p13"/>
          <p:cNvPicPr preferRelativeResize="0"/>
          <p:nvPr/>
        </p:nvPicPr>
        <p:blipFill rotWithShape="1">
          <a:blip r:embed="rId5">
            <a:alphaModFix/>
          </a:blip>
          <a:srcRect b="16177" l="5917" r="0" t="0"/>
          <a:stretch/>
        </p:blipFill>
        <p:spPr>
          <a:xfrm>
            <a:off x="2611050" y="591750"/>
            <a:ext cx="995350" cy="1083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/>
          <p:nvPr/>
        </p:nvSpPr>
        <p:spPr>
          <a:xfrm>
            <a:off x="7555100" y="722125"/>
            <a:ext cx="100500" cy="105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ter.png"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82059" y="4668021"/>
            <a:ext cx="78737" cy="1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59079" y="447988"/>
            <a:ext cx="117300" cy="7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12723" y="4425993"/>
            <a:ext cx="918550" cy="287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ebsite.PNG" id="67" name="Google Shape;67;p13"/>
          <p:cNvPicPr preferRelativeResize="0"/>
          <p:nvPr/>
        </p:nvPicPr>
        <p:blipFill rotWithShape="1">
          <a:blip r:embed="rId9">
            <a:alphaModFix/>
          </a:blip>
          <a:srcRect b="13796" l="0" r="0" t="13168"/>
          <a:stretch/>
        </p:blipFill>
        <p:spPr>
          <a:xfrm>
            <a:off x="1885100" y="738250"/>
            <a:ext cx="1262925" cy="9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/>
          <p:nvPr/>
        </p:nvSpPr>
        <p:spPr>
          <a:xfrm>
            <a:off x="1387675" y="4386275"/>
            <a:ext cx="6437700" cy="8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hoihoi.PNG" id="69" name="Google Shape;69;p13"/>
          <p:cNvPicPr preferRelativeResize="0"/>
          <p:nvPr/>
        </p:nvPicPr>
        <p:blipFill rotWithShape="1">
          <a:blip r:embed="rId10">
            <a:alphaModFix/>
          </a:blip>
          <a:srcRect b="2789" l="11158" r="10206" t="0"/>
          <a:stretch/>
        </p:blipFill>
        <p:spPr>
          <a:xfrm>
            <a:off x="7555100" y="717725"/>
            <a:ext cx="100500" cy="11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4700" y="4676225"/>
            <a:ext cx="90174" cy="9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782825" y="616075"/>
            <a:ext cx="71575" cy="7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477012" y="444837"/>
            <a:ext cx="117300" cy="81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487825" y="441076"/>
            <a:ext cx="95655" cy="9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3"/>
          <p:cNvPicPr preferRelativeResize="0"/>
          <p:nvPr/>
        </p:nvPicPr>
        <p:blipFill rotWithShape="1">
          <a:blip r:embed="rId15">
            <a:alphaModFix/>
          </a:blip>
          <a:srcRect b="22550" l="6690" r="0" t="-11054"/>
          <a:stretch/>
        </p:blipFill>
        <p:spPr>
          <a:xfrm>
            <a:off x="3390900" y="576275"/>
            <a:ext cx="928050" cy="12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>
            <p:ph type="title"/>
          </p:nvPr>
        </p:nvSpPr>
        <p:spPr>
          <a:xfrm>
            <a:off x="311700" y="126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Backend - Ontwerpen</a:t>
            </a:r>
            <a:endParaRPr/>
          </a:p>
        </p:txBody>
      </p:sp>
      <p:pic>
        <p:nvPicPr>
          <p:cNvPr id="228" name="Google Shape;2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775" y="652200"/>
            <a:ext cx="7114249" cy="427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5"/>
          <p:cNvPicPr preferRelativeResize="0"/>
          <p:nvPr/>
        </p:nvPicPr>
        <p:blipFill rotWithShape="1">
          <a:blip r:embed="rId4">
            <a:alphaModFix/>
          </a:blip>
          <a:srcRect b="15813" l="0" r="4616" t="15963"/>
          <a:stretch/>
        </p:blipFill>
        <p:spPr>
          <a:xfrm>
            <a:off x="6382150" y="0"/>
            <a:ext cx="2761850" cy="15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Filters</a:t>
            </a:r>
            <a:endParaRPr/>
          </a:p>
        </p:txBody>
      </p:sp>
      <p:sp>
        <p:nvSpPr>
          <p:cNvPr id="235" name="Google Shape;23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Bestemming zoeken				                     	Accomodatie en reis boeken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Land/gebied										Aantal personen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Type locatie										Soort overnachting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Zorgverzekering									Aantal sterren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Vaccinatie										Prijs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Klimaat/weer										Mobiliteit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Temperatuur                                                           WIFI/TV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 -    Neerslag         				                             Afstand tot ziekenhuis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  -    Luchtvochtigheid                                                     Lengte reis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 -    Zonkracht                                                                Manier van reizen	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Backend - Programmeren</a:t>
            </a:r>
            <a:endParaRPr/>
          </a:p>
        </p:txBody>
      </p:sp>
      <p:sp>
        <p:nvSpPr>
          <p:cNvPr id="241" name="Google Shape;241;p27"/>
          <p:cNvSpPr txBox="1"/>
          <p:nvPr>
            <p:ph idx="1" type="body"/>
          </p:nvPr>
        </p:nvSpPr>
        <p:spPr>
          <a:xfrm>
            <a:off x="641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de">
                <a:solidFill>
                  <a:schemeClr val="dk1"/>
                </a:solidFill>
              </a:rPr>
              <a:t>PHP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de">
                <a:solidFill>
                  <a:schemeClr val="dk1"/>
                </a:solidFill>
              </a:rPr>
              <a:t>Server side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de">
                <a:solidFill>
                  <a:schemeClr val="dk1"/>
                </a:solidFill>
              </a:rPr>
              <a:t>Objectgeörienteerd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de">
                <a:solidFill>
                  <a:schemeClr val="dk1"/>
                </a:solidFill>
              </a:rPr>
              <a:t>Werkt in combinatie met HTML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de">
                <a:solidFill>
                  <a:schemeClr val="dk1"/>
                </a:solidFill>
              </a:rPr>
              <a:t>Kan communiceren met veel andere talen,</a:t>
            </a:r>
            <a:br>
              <a:rPr lang="de">
                <a:solidFill>
                  <a:schemeClr val="dk1"/>
                </a:solidFill>
              </a:rPr>
            </a:br>
            <a:r>
              <a:rPr lang="de">
                <a:solidFill>
                  <a:schemeClr val="dk1"/>
                </a:solidFill>
              </a:rPr>
              <a:t>waaronder MySQL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2" name="Google Shape;242;p27"/>
          <p:cNvPicPr preferRelativeResize="0"/>
          <p:nvPr/>
        </p:nvPicPr>
        <p:blipFill rotWithShape="1">
          <a:blip r:embed="rId3">
            <a:alphaModFix/>
          </a:blip>
          <a:srcRect b="20674" l="15016" r="40817" t="11762"/>
          <a:stretch/>
        </p:blipFill>
        <p:spPr>
          <a:xfrm>
            <a:off x="4688440" y="0"/>
            <a:ext cx="445555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Backend - Programmeren</a:t>
            </a:r>
            <a:endParaRPr/>
          </a:p>
        </p:txBody>
      </p:sp>
      <p:sp>
        <p:nvSpPr>
          <p:cNvPr id="248" name="Google Shape;248;p28"/>
          <p:cNvSpPr txBox="1"/>
          <p:nvPr>
            <p:ph idx="1" type="body"/>
          </p:nvPr>
        </p:nvSpPr>
        <p:spPr>
          <a:xfrm>
            <a:off x="405825" y="10782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de">
                <a:solidFill>
                  <a:schemeClr val="dk1"/>
                </a:solidFill>
              </a:rPr>
              <a:t>MySQL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de">
                <a:solidFill>
                  <a:schemeClr val="dk1"/>
                </a:solidFill>
              </a:rPr>
              <a:t>Database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de">
                <a:solidFill>
                  <a:schemeClr val="dk1"/>
                </a:solidFill>
              </a:rPr>
              <a:t>Werkt goed samen met PHP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de">
                <a:solidFill>
                  <a:schemeClr val="dk1"/>
                </a:solidFill>
              </a:rPr>
              <a:t>Queries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de">
                <a:solidFill>
                  <a:schemeClr val="dk1"/>
                </a:solidFill>
              </a:rPr>
              <a:t>phpMyAdmin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9" name="Google Shape;249;p28"/>
          <p:cNvPicPr preferRelativeResize="0"/>
          <p:nvPr/>
        </p:nvPicPr>
        <p:blipFill rotWithShape="1">
          <a:blip r:embed="rId3">
            <a:alphaModFix/>
          </a:blip>
          <a:srcRect b="18037" l="12937" r="55811" t="11505"/>
          <a:stretch/>
        </p:blipFill>
        <p:spPr>
          <a:xfrm>
            <a:off x="6068925" y="1078250"/>
            <a:ext cx="2857498" cy="36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8"/>
          <p:cNvPicPr preferRelativeResize="0"/>
          <p:nvPr/>
        </p:nvPicPr>
        <p:blipFill rotWithShape="1">
          <a:blip r:embed="rId4">
            <a:alphaModFix/>
          </a:blip>
          <a:srcRect b="54722" l="-585" r="35502" t="4376"/>
          <a:stretch/>
        </p:blipFill>
        <p:spPr>
          <a:xfrm>
            <a:off x="405825" y="2781075"/>
            <a:ext cx="5531050" cy="195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Backend - Debuggen</a:t>
            </a:r>
            <a:endParaRPr/>
          </a:p>
        </p:txBody>
      </p:sp>
      <p:sp>
        <p:nvSpPr>
          <p:cNvPr id="256" name="Google Shape;25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de">
                <a:solidFill>
                  <a:srgbClr val="000000"/>
                </a:solidFill>
              </a:rPr>
              <a:t>PHP e</a:t>
            </a:r>
            <a:r>
              <a:rPr lang="de">
                <a:solidFill>
                  <a:srgbClr val="000000"/>
                </a:solidFill>
              </a:rPr>
              <a:t>rror codes</a:t>
            </a:r>
            <a:endParaRPr>
              <a:solidFill>
                <a:srgbClr val="000000"/>
              </a:solidFill>
            </a:endParaRPr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lang="de">
                <a:solidFill>
                  <a:srgbClr val="000000"/>
                </a:solidFill>
              </a:rPr>
              <a:t>Geeft aan waar de fout zit en wat je er aan kan doen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lang="de">
                <a:solidFill>
                  <a:srgbClr val="000000"/>
                </a:solidFill>
              </a:rPr>
              <a:t>Bij MySQLi lastiger, geeft meestal de fout niet aan, kun je dan wel via de code de error laten aangeven.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lang="de">
                <a:solidFill>
                  <a:srgbClr val="000000"/>
                </a:solidFill>
              </a:rPr>
              <a:t>Je kunt alleen kijken hoe en of het in de database terecht komt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lang="de">
                <a:solidFill>
                  <a:srgbClr val="000000"/>
                </a:solidFill>
              </a:rPr>
              <a:t>Heel nauwkeurig contr</a:t>
            </a:r>
            <a:r>
              <a:rPr lang="de">
                <a:solidFill>
                  <a:srgbClr val="000000"/>
                </a:solidFill>
              </a:rPr>
              <a:t>oleren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57" name="Google Shape;257;p29"/>
          <p:cNvPicPr preferRelativeResize="0"/>
          <p:nvPr/>
        </p:nvPicPr>
        <p:blipFill rotWithShape="1">
          <a:blip r:embed="rId3">
            <a:alphaModFix/>
          </a:blip>
          <a:srcRect b="88108" l="297" r="56615" t="7969"/>
          <a:stretch/>
        </p:blipFill>
        <p:spPr>
          <a:xfrm>
            <a:off x="155275" y="1674175"/>
            <a:ext cx="8833426" cy="45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63" y="55525"/>
            <a:ext cx="8283924" cy="48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0"/>
          <p:cNvSpPr/>
          <p:nvPr/>
        </p:nvSpPr>
        <p:spPr>
          <a:xfrm>
            <a:off x="3435950" y="4039825"/>
            <a:ext cx="5761200" cy="51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0"/>
          <p:cNvSpPr txBox="1"/>
          <p:nvPr>
            <p:ph type="title"/>
          </p:nvPr>
        </p:nvSpPr>
        <p:spPr>
          <a:xfrm>
            <a:off x="3455475" y="3943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Connectie van Backend + Frontend</a:t>
            </a:r>
            <a:endParaRPr/>
          </a:p>
        </p:txBody>
      </p:sp>
      <p:pic>
        <p:nvPicPr>
          <p:cNvPr id="265" name="Google Shape;265;p30"/>
          <p:cNvPicPr preferRelativeResize="0"/>
          <p:nvPr/>
        </p:nvPicPr>
        <p:blipFill>
          <a:blip r:embed="rId4">
            <a:alphaModFix amt="72000"/>
          </a:blip>
          <a:stretch>
            <a:fillRect/>
          </a:stretch>
        </p:blipFill>
        <p:spPr>
          <a:xfrm rot="-5400000">
            <a:off x="4832697" y="2530103"/>
            <a:ext cx="292454" cy="261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Tips voor een eigen project</a:t>
            </a:r>
            <a:endParaRPr/>
          </a:p>
        </p:txBody>
      </p:sp>
      <p:sp>
        <p:nvSpPr>
          <p:cNvPr id="271" name="Google Shape;27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Vaak communiceren met opdrachtgever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Taken goed verdelen aan de hand van talenten/kunnen.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Goede communicatie binnen de groep zodat linken makkelijk gaat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Projectleider(s) aanwijzen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Hou je mappenstructuur duidelijk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Gebruik comments in je code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Hou je planning bij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Maak bestanden aan voor het testen van kleinere code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Gebruik code-functies die nog zo lang mogelijk worden ondersteund. (Dus geen MySQL of Flash)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shot (72).png" id="79" name="Google Shape;79;p14"/>
          <p:cNvPicPr preferRelativeResize="0"/>
          <p:nvPr/>
        </p:nvPicPr>
        <p:blipFill rotWithShape="1">
          <a:blip r:embed="rId3">
            <a:alphaModFix/>
          </a:blip>
          <a:srcRect b="35370" l="29927" r="30035" t="23923"/>
          <a:stretch/>
        </p:blipFill>
        <p:spPr>
          <a:xfrm>
            <a:off x="110425" y="20038"/>
            <a:ext cx="8923162" cy="510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75" y="0"/>
            <a:ext cx="848762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Het opstarten van het project</a:t>
            </a:r>
            <a:endParaRPr/>
          </a:p>
        </p:txBody>
      </p:sp>
      <p:graphicFrame>
        <p:nvGraphicFramePr>
          <p:cNvPr id="90" name="Google Shape;90;p16"/>
          <p:cNvGraphicFramePr/>
          <p:nvPr/>
        </p:nvGraphicFramePr>
        <p:xfrm>
          <a:off x="1706400" y="2601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{A525F887-9AC2-4340-AE68-736033DAF3B5}</a:tableStyleId>
              </a:tblPr>
              <a:tblGrid>
                <a:gridCol w="2865600"/>
                <a:gridCol w="2865600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/>
                        <a:t>Onderdeel</a:t>
                      </a:r>
                      <a:endParaRPr b="1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/>
                        <a:t>Projectdeelnemer</a:t>
                      </a:r>
                      <a:endParaRPr b="1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Design (HTML + CSS) + Assets </a:t>
                      </a:r>
                      <a:endParaRPr/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Profiling (PHP)</a:t>
                      </a:r>
                      <a:endParaRPr/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Implementing Assets and Dependences + Connecting</a:t>
                      </a:r>
                      <a:endParaRPr/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Filter-Systeming (PHP)</a:t>
                      </a:r>
                      <a:endParaRPr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Aaron + Nils</a:t>
                      </a:r>
                      <a:endParaRPr/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Tommy + Tobias</a:t>
                      </a:r>
                      <a:endParaRPr/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Thomas</a:t>
                      </a:r>
                      <a:endParaRPr/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Pieter-Bas + Bram + Thomas</a:t>
                      </a:r>
                      <a:endParaRPr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91" name="Google Shape;91;p16"/>
          <p:cNvSpPr txBox="1"/>
          <p:nvPr/>
        </p:nvSpPr>
        <p:spPr>
          <a:xfrm>
            <a:off x="579775" y="1218975"/>
            <a:ext cx="7194900" cy="13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de" sz="1200"/>
              <a:t>Geïnformeerd over VacationMaps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de" sz="1200"/>
              <a:t>Wat heeft een website nodig en wat moet VacationMaps kunnen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de" sz="1200"/>
              <a:t>Taken geïnventariseert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de" sz="1200"/>
              <a:t>Taken verdeeld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de" sz="1200"/>
              <a:t>Elke groep gestart</a:t>
            </a:r>
            <a:endParaRPr sz="12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000"/>
            <a:ext cx="8839203" cy="16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0100" y="1771900"/>
            <a:ext cx="5455874" cy="3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Frontend</a:t>
            </a:r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de" sz="1200"/>
              <a:t>V</a:t>
            </a:r>
            <a:r>
              <a:rPr lang="de" sz="1200"/>
              <a:t>erdiept in VacationMaps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de" sz="1200"/>
              <a:t>Wat moet de website kunnen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de" sz="1200"/>
              <a:t>Waarmee rekening houden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de" sz="1200"/>
              <a:t>Functioneel ontwerp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de" sz="1200"/>
              <a:t>Grafisch ontwerp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de" sz="1200"/>
              <a:t>Begonnen met Code schrijven</a:t>
            </a:r>
            <a:endParaRPr sz="1200"/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de" sz="1200"/>
              <a:t>Testen en verfijnen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/>
          <p:nvPr/>
        </p:nvSpPr>
        <p:spPr>
          <a:xfrm>
            <a:off x="104125" y="951825"/>
            <a:ext cx="3857700" cy="161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9"/>
          <p:cNvSpPr txBox="1"/>
          <p:nvPr/>
        </p:nvSpPr>
        <p:spPr>
          <a:xfrm>
            <a:off x="3272700" y="202500"/>
            <a:ext cx="1775100" cy="56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Vacationmaps.nl</a:t>
            </a:r>
            <a:endParaRPr sz="1000"/>
          </a:p>
        </p:txBody>
      </p:sp>
      <p:sp>
        <p:nvSpPr>
          <p:cNvPr id="110" name="Google Shape;110;p19"/>
          <p:cNvSpPr txBox="1"/>
          <p:nvPr/>
        </p:nvSpPr>
        <p:spPr>
          <a:xfrm>
            <a:off x="4907650" y="1700850"/>
            <a:ext cx="1775100" cy="425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Profiel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/>
              <a:t>- Gegevens inzien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11" name="Google Shape;111;p19"/>
          <p:cNvSpPr txBox="1"/>
          <p:nvPr/>
        </p:nvSpPr>
        <p:spPr>
          <a:xfrm>
            <a:off x="7603475" y="1373550"/>
            <a:ext cx="1064100" cy="877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Contact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/>
              <a:t>- Contactgegevens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/>
              <a:t>- Contact formulier</a:t>
            </a:r>
            <a:endParaRPr sz="600"/>
          </a:p>
        </p:txBody>
      </p:sp>
      <p:sp>
        <p:nvSpPr>
          <p:cNvPr id="112" name="Google Shape;112;p19"/>
          <p:cNvSpPr txBox="1"/>
          <p:nvPr/>
        </p:nvSpPr>
        <p:spPr>
          <a:xfrm>
            <a:off x="7603469" y="2470350"/>
            <a:ext cx="1064100" cy="877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FAQ &amp; Support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/>
              <a:t>- Filters instellen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/>
              <a:t>- Kaart met aantal resulaten per gebied zien</a:t>
            </a:r>
            <a:endParaRPr sz="600"/>
          </a:p>
        </p:txBody>
      </p:sp>
      <p:sp>
        <p:nvSpPr>
          <p:cNvPr id="113" name="Google Shape;113;p19"/>
          <p:cNvSpPr txBox="1"/>
          <p:nvPr/>
        </p:nvSpPr>
        <p:spPr>
          <a:xfrm>
            <a:off x="7603463" y="276750"/>
            <a:ext cx="1064100" cy="877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Wat is VM?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/>
              <a:t>- Filters instellen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/>
              <a:t>- Kaart met aantal resulaten per gebied zien</a:t>
            </a:r>
            <a:endParaRPr sz="600"/>
          </a:p>
        </p:txBody>
      </p:sp>
      <p:sp>
        <p:nvSpPr>
          <p:cNvPr id="114" name="Google Shape;114;p19"/>
          <p:cNvSpPr txBox="1"/>
          <p:nvPr/>
        </p:nvSpPr>
        <p:spPr>
          <a:xfrm>
            <a:off x="4342600" y="1194750"/>
            <a:ext cx="1064100" cy="290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Inloggen</a:t>
            </a:r>
            <a:endParaRPr sz="600"/>
          </a:p>
        </p:txBody>
      </p:sp>
      <p:sp>
        <p:nvSpPr>
          <p:cNvPr id="115" name="Google Shape;115;p19"/>
          <p:cNvSpPr txBox="1"/>
          <p:nvPr/>
        </p:nvSpPr>
        <p:spPr>
          <a:xfrm>
            <a:off x="5618500" y="1194750"/>
            <a:ext cx="1064100" cy="290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Aanmelden</a:t>
            </a:r>
            <a:endParaRPr sz="600"/>
          </a:p>
        </p:txBody>
      </p:sp>
      <p:sp>
        <p:nvSpPr>
          <p:cNvPr id="116" name="Google Shape;116;p19"/>
          <p:cNvSpPr txBox="1"/>
          <p:nvPr/>
        </p:nvSpPr>
        <p:spPr>
          <a:xfrm>
            <a:off x="200850" y="1194750"/>
            <a:ext cx="1133400" cy="1201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Bestemmingen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/>
              <a:t>- Filters instellen met betrekking tot bestemmingen</a:t>
            </a:r>
            <a:endParaRPr sz="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chemeClr val="dk1"/>
                </a:solidFill>
              </a:rPr>
              <a:t>- Filters opslaan</a:t>
            </a:r>
            <a:endParaRPr sz="6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chemeClr val="dk1"/>
                </a:solidFill>
              </a:rPr>
              <a:t>- Filters resetten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/>
              <a:t>- Kaart met aantal resulaten per gebied zien</a:t>
            </a:r>
            <a:endParaRPr sz="600"/>
          </a:p>
        </p:txBody>
      </p:sp>
      <p:sp>
        <p:nvSpPr>
          <p:cNvPr id="117" name="Google Shape;117;p19"/>
          <p:cNvSpPr txBox="1"/>
          <p:nvPr/>
        </p:nvSpPr>
        <p:spPr>
          <a:xfrm>
            <a:off x="1469000" y="1194750"/>
            <a:ext cx="1133400" cy="1201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Accomodaties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/>
              <a:t>- Filters instellen tot betrekking accomodaties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/>
              <a:t>- Filters opslaan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/>
              <a:t>- Filters resetten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/>
              <a:t>- Resultaten</a:t>
            </a:r>
            <a:endParaRPr sz="600"/>
          </a:p>
        </p:txBody>
      </p:sp>
      <p:sp>
        <p:nvSpPr>
          <p:cNvPr id="118" name="Google Shape;118;p19"/>
          <p:cNvSpPr txBox="1"/>
          <p:nvPr/>
        </p:nvSpPr>
        <p:spPr>
          <a:xfrm>
            <a:off x="2737150" y="1194750"/>
            <a:ext cx="1133400" cy="1201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Vervoer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/>
              <a:t>- Filters instellen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/>
              <a:t>- Kaart met aantal resulaten per gebied zien</a:t>
            </a:r>
            <a:endParaRPr sz="600"/>
          </a:p>
        </p:txBody>
      </p:sp>
      <p:cxnSp>
        <p:nvCxnSpPr>
          <p:cNvPr id="119" name="Google Shape;119;p19"/>
          <p:cNvCxnSpPr>
            <a:stCxn id="116" idx="0"/>
            <a:endCxn id="109" idx="1"/>
          </p:cNvCxnSpPr>
          <p:nvPr/>
        </p:nvCxnSpPr>
        <p:spPr>
          <a:xfrm rot="-5400000">
            <a:off x="1665900" y="-412200"/>
            <a:ext cx="708600" cy="25053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" name="Google Shape;120;p19"/>
          <p:cNvCxnSpPr>
            <a:stCxn id="109" idx="1"/>
            <a:endCxn id="117" idx="0"/>
          </p:cNvCxnSpPr>
          <p:nvPr/>
        </p:nvCxnSpPr>
        <p:spPr>
          <a:xfrm flipH="1">
            <a:off x="2035800" y="486000"/>
            <a:ext cx="1236900" cy="7089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" name="Google Shape;121;p19"/>
          <p:cNvCxnSpPr>
            <a:stCxn id="109" idx="1"/>
          </p:cNvCxnSpPr>
          <p:nvPr/>
        </p:nvCxnSpPr>
        <p:spPr>
          <a:xfrm flipH="1">
            <a:off x="3024000" y="486000"/>
            <a:ext cx="248700" cy="7089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19"/>
          <p:cNvCxnSpPr>
            <a:stCxn id="109" idx="3"/>
            <a:endCxn id="111" idx="1"/>
          </p:cNvCxnSpPr>
          <p:nvPr/>
        </p:nvCxnSpPr>
        <p:spPr>
          <a:xfrm>
            <a:off x="5047800" y="486000"/>
            <a:ext cx="2555700" cy="1326300"/>
          </a:xfrm>
          <a:prstGeom prst="bentConnector3">
            <a:avLst>
              <a:gd fmla="val 8879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19"/>
          <p:cNvCxnSpPr>
            <a:stCxn id="109" idx="3"/>
            <a:endCxn id="112" idx="1"/>
          </p:cNvCxnSpPr>
          <p:nvPr/>
        </p:nvCxnSpPr>
        <p:spPr>
          <a:xfrm>
            <a:off x="5047800" y="486000"/>
            <a:ext cx="2555700" cy="2423100"/>
          </a:xfrm>
          <a:prstGeom prst="bentConnector3">
            <a:avLst>
              <a:gd fmla="val 8879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19"/>
          <p:cNvCxnSpPr/>
          <p:nvPr/>
        </p:nvCxnSpPr>
        <p:spPr>
          <a:xfrm>
            <a:off x="5081513" y="486000"/>
            <a:ext cx="2555700" cy="229500"/>
          </a:xfrm>
          <a:prstGeom prst="bentConnector3">
            <a:avLst>
              <a:gd fmla="val 8747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" name="Google Shape;125;p19"/>
          <p:cNvCxnSpPr>
            <a:stCxn id="116" idx="2"/>
          </p:cNvCxnSpPr>
          <p:nvPr/>
        </p:nvCxnSpPr>
        <p:spPr>
          <a:xfrm rot="-5400000">
            <a:off x="1038450" y="1956450"/>
            <a:ext cx="168900" cy="710700"/>
          </a:xfrm>
          <a:prstGeom prst="bentConnector4">
            <a:avLst>
              <a:gd fmla="val -63943" name="adj1"/>
              <a:gd fmla="val 89869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" name="Google Shape;126;p19"/>
          <p:cNvCxnSpPr>
            <a:stCxn id="117" idx="3"/>
            <a:endCxn id="118" idx="1"/>
          </p:cNvCxnSpPr>
          <p:nvPr/>
        </p:nvCxnSpPr>
        <p:spPr>
          <a:xfrm>
            <a:off x="2602400" y="1795500"/>
            <a:ext cx="134700" cy="600"/>
          </a:xfrm>
          <a:prstGeom prst="bentConnector3">
            <a:avLst>
              <a:gd fmla="val 5001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" name="Google Shape;127;p19"/>
          <p:cNvSpPr txBox="1"/>
          <p:nvPr/>
        </p:nvSpPr>
        <p:spPr>
          <a:xfrm>
            <a:off x="1469000" y="3017250"/>
            <a:ext cx="1133400" cy="877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Beoordelingen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/>
              <a:t>- Beoordelingen lezen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/>
              <a:t>- Vragen stellen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/>
              <a:t>-Contact opnemen met beoordelaar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/>
              <a:t>- </a:t>
            </a:r>
            <a:endParaRPr sz="600"/>
          </a:p>
        </p:txBody>
      </p:sp>
      <p:sp>
        <p:nvSpPr>
          <p:cNvPr id="128" name="Google Shape;128;p19"/>
          <p:cNvSpPr txBox="1"/>
          <p:nvPr/>
        </p:nvSpPr>
        <p:spPr>
          <a:xfrm>
            <a:off x="200850" y="3408900"/>
            <a:ext cx="1133400" cy="607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Doorverwijzing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/>
              <a:t>- Naar website met aanbieding buiten vacationmaps.nl</a:t>
            </a:r>
            <a:endParaRPr sz="600"/>
          </a:p>
        </p:txBody>
      </p:sp>
      <p:sp>
        <p:nvSpPr>
          <p:cNvPr id="129" name="Google Shape;129;p19"/>
          <p:cNvSpPr txBox="1"/>
          <p:nvPr/>
        </p:nvSpPr>
        <p:spPr>
          <a:xfrm>
            <a:off x="2737150" y="3596050"/>
            <a:ext cx="1133400" cy="607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Doorverwijzing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/>
              <a:t>- Naar website met aanbieding buiten vacationmaps.nl</a:t>
            </a:r>
            <a:endParaRPr sz="600"/>
          </a:p>
        </p:txBody>
      </p:sp>
      <p:cxnSp>
        <p:nvCxnSpPr>
          <p:cNvPr id="130" name="Google Shape;130;p19"/>
          <p:cNvCxnSpPr>
            <a:stCxn id="117" idx="2"/>
            <a:endCxn id="127" idx="0"/>
          </p:cNvCxnSpPr>
          <p:nvPr/>
        </p:nvCxnSpPr>
        <p:spPr>
          <a:xfrm flipH="1" rot="-5400000">
            <a:off x="1725500" y="2706450"/>
            <a:ext cx="6210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9"/>
          <p:cNvCxnSpPr>
            <a:stCxn id="127" idx="3"/>
          </p:cNvCxnSpPr>
          <p:nvPr/>
        </p:nvCxnSpPr>
        <p:spPr>
          <a:xfrm flipH="1" rot="10800000">
            <a:off x="2602400" y="2389500"/>
            <a:ext cx="448500" cy="1066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" name="Google Shape;132;p19"/>
          <p:cNvCxnSpPr>
            <a:stCxn id="114" idx="0"/>
            <a:endCxn id="109" idx="2"/>
          </p:cNvCxnSpPr>
          <p:nvPr/>
        </p:nvCxnSpPr>
        <p:spPr>
          <a:xfrm flipH="1" rot="5400000">
            <a:off x="4304800" y="624900"/>
            <a:ext cx="425400" cy="714300"/>
          </a:xfrm>
          <a:prstGeom prst="bentConnector3">
            <a:avLst>
              <a:gd fmla="val 4998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19"/>
          <p:cNvCxnSpPr>
            <a:stCxn id="115" idx="0"/>
            <a:endCxn id="109" idx="2"/>
          </p:cNvCxnSpPr>
          <p:nvPr/>
        </p:nvCxnSpPr>
        <p:spPr>
          <a:xfrm flipH="1" rot="5400000">
            <a:off x="4942750" y="-13050"/>
            <a:ext cx="425400" cy="1990200"/>
          </a:xfrm>
          <a:prstGeom prst="bentConnector3">
            <a:avLst>
              <a:gd fmla="val 4998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19"/>
          <p:cNvCxnSpPr>
            <a:stCxn id="127" idx="1"/>
            <a:endCxn id="128" idx="0"/>
          </p:cNvCxnSpPr>
          <p:nvPr/>
        </p:nvCxnSpPr>
        <p:spPr>
          <a:xfrm rot="10800000">
            <a:off x="767600" y="3408900"/>
            <a:ext cx="701400" cy="47100"/>
          </a:xfrm>
          <a:prstGeom prst="bentConnector4">
            <a:avLst>
              <a:gd fmla="val 9606" name="adj1"/>
              <a:gd fmla="val 605573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" name="Google Shape;135;p19"/>
          <p:cNvCxnSpPr>
            <a:stCxn id="118" idx="2"/>
            <a:endCxn id="129" idx="0"/>
          </p:cNvCxnSpPr>
          <p:nvPr/>
        </p:nvCxnSpPr>
        <p:spPr>
          <a:xfrm flipH="1" rot="-5400000">
            <a:off x="2704300" y="2995800"/>
            <a:ext cx="1199700" cy="6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19"/>
          <p:cNvCxnSpPr>
            <a:endCxn id="128" idx="0"/>
          </p:cNvCxnSpPr>
          <p:nvPr/>
        </p:nvCxnSpPr>
        <p:spPr>
          <a:xfrm rot="5400000">
            <a:off x="738000" y="2425650"/>
            <a:ext cx="1012800" cy="953700"/>
          </a:xfrm>
          <a:prstGeom prst="bentConnector3">
            <a:avLst>
              <a:gd fmla="val 3133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9"/>
          <p:cNvCxnSpPr>
            <a:stCxn id="114" idx="2"/>
            <a:endCxn id="110" idx="0"/>
          </p:cNvCxnSpPr>
          <p:nvPr/>
        </p:nvCxnSpPr>
        <p:spPr>
          <a:xfrm flipH="1" rot="-5400000">
            <a:off x="5227150" y="1132650"/>
            <a:ext cx="215700" cy="920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9"/>
          <p:cNvCxnSpPr>
            <a:stCxn id="115" idx="2"/>
            <a:endCxn id="110" idx="0"/>
          </p:cNvCxnSpPr>
          <p:nvPr/>
        </p:nvCxnSpPr>
        <p:spPr>
          <a:xfrm rot="5400000">
            <a:off x="5865100" y="1415400"/>
            <a:ext cx="215700" cy="355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" name="Google Shape;139;p19"/>
          <p:cNvSpPr txBox="1"/>
          <p:nvPr/>
        </p:nvSpPr>
        <p:spPr>
          <a:xfrm>
            <a:off x="7989751" y="4224613"/>
            <a:ext cx="920100" cy="769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Instelllingen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/>
              <a:t>- Wachtwoord wijzigen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/>
              <a:t>- Account verwijderen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40" name="Google Shape;140;p19"/>
          <p:cNvSpPr txBox="1"/>
          <p:nvPr/>
        </p:nvSpPr>
        <p:spPr>
          <a:xfrm>
            <a:off x="4886438" y="3237838"/>
            <a:ext cx="920100" cy="823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Favorieten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/>
              <a:t>- Opgeslagen accommodaties inzien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/>
              <a:t>- opgeslagen vervoer inzien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41" name="Google Shape;141;p19"/>
          <p:cNvSpPr txBox="1"/>
          <p:nvPr/>
        </p:nvSpPr>
        <p:spPr>
          <a:xfrm>
            <a:off x="6898351" y="4212025"/>
            <a:ext cx="920100" cy="769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Gegevens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/>
              <a:t>- Gegevens wijzigen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/>
              <a:t>- Gebruikersnaam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/>
              <a:t>- Geboorte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/>
              <a:t>- Adres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/>
              <a:t>- Telefon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42" name="Google Shape;142;p19"/>
          <p:cNvSpPr txBox="1"/>
          <p:nvPr/>
        </p:nvSpPr>
        <p:spPr>
          <a:xfrm>
            <a:off x="4886438" y="2251038"/>
            <a:ext cx="920100" cy="823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Opgeslagen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Filters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/>
              <a:t>- opgeslagen filters bekijken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/>
              <a:t>- filters bewerken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/>
              <a:t>- delen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43" name="Google Shape;143;p19"/>
          <p:cNvSpPr txBox="1"/>
          <p:nvPr/>
        </p:nvSpPr>
        <p:spPr>
          <a:xfrm>
            <a:off x="5762488" y="4224625"/>
            <a:ext cx="920100" cy="769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Reizen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/>
              <a:t>- reizen aanmaken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/>
              <a:t>- reizen bewerken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/>
              <a:t>- reizen bekijken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/>
              <a:t>- boeken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/>
              <a:t>- delen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44" name="Google Shape;144;p19"/>
          <p:cNvSpPr txBox="1"/>
          <p:nvPr/>
        </p:nvSpPr>
        <p:spPr>
          <a:xfrm>
            <a:off x="4039850" y="2604400"/>
            <a:ext cx="698400" cy="276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/>
              <a:t>Filters laten invullen / delen</a:t>
            </a:r>
            <a:endParaRPr sz="600"/>
          </a:p>
        </p:txBody>
      </p:sp>
      <p:sp>
        <p:nvSpPr>
          <p:cNvPr id="145" name="Google Shape;145;p19"/>
          <p:cNvSpPr txBox="1"/>
          <p:nvPr/>
        </p:nvSpPr>
        <p:spPr>
          <a:xfrm>
            <a:off x="4391350" y="4411075"/>
            <a:ext cx="920100" cy="371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Favorieten delen</a:t>
            </a:r>
            <a:endParaRPr sz="600"/>
          </a:p>
        </p:txBody>
      </p:sp>
      <p:sp>
        <p:nvSpPr>
          <p:cNvPr id="146" name="Google Shape;146;p19"/>
          <p:cNvSpPr txBox="1"/>
          <p:nvPr/>
        </p:nvSpPr>
        <p:spPr>
          <a:xfrm>
            <a:off x="4119338" y="1576750"/>
            <a:ext cx="597900" cy="371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/>
              <a:t>Opgeslagen FIlters</a:t>
            </a:r>
            <a:endParaRPr sz="600"/>
          </a:p>
        </p:txBody>
      </p:sp>
      <p:cxnSp>
        <p:nvCxnSpPr>
          <p:cNvPr id="147" name="Google Shape;147;p19"/>
          <p:cNvCxnSpPr>
            <a:stCxn id="142" idx="3"/>
            <a:endCxn id="110" idx="2"/>
          </p:cNvCxnSpPr>
          <p:nvPr/>
        </p:nvCxnSpPr>
        <p:spPr>
          <a:xfrm rot="10800000">
            <a:off x="5795138" y="2126388"/>
            <a:ext cx="11400" cy="536400"/>
          </a:xfrm>
          <a:prstGeom prst="bentConnector4">
            <a:avLst>
              <a:gd fmla="val -2088816" name="adj1"/>
              <a:gd fmla="val 88394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9"/>
          <p:cNvCxnSpPr/>
          <p:nvPr/>
        </p:nvCxnSpPr>
        <p:spPr>
          <a:xfrm rot="5400000">
            <a:off x="5659350" y="2721000"/>
            <a:ext cx="2306400" cy="698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9"/>
          <p:cNvCxnSpPr>
            <a:endCxn id="110" idx="3"/>
          </p:cNvCxnSpPr>
          <p:nvPr/>
        </p:nvCxnSpPr>
        <p:spPr>
          <a:xfrm flipH="1" rot="5400000">
            <a:off x="5769850" y="2826450"/>
            <a:ext cx="2304900" cy="479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19"/>
          <p:cNvCxnSpPr>
            <a:stCxn id="139" idx="0"/>
          </p:cNvCxnSpPr>
          <p:nvPr/>
        </p:nvCxnSpPr>
        <p:spPr>
          <a:xfrm flipH="1" rot="5400000">
            <a:off x="7507801" y="3282613"/>
            <a:ext cx="595800" cy="1288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19"/>
          <p:cNvCxnSpPr>
            <a:stCxn id="110" idx="2"/>
            <a:endCxn id="140" idx="3"/>
          </p:cNvCxnSpPr>
          <p:nvPr/>
        </p:nvCxnSpPr>
        <p:spPr>
          <a:xfrm flipH="1" rot="-5400000">
            <a:off x="5039200" y="2882250"/>
            <a:ext cx="1523400" cy="11400"/>
          </a:xfrm>
          <a:prstGeom prst="bentConnector4">
            <a:avLst>
              <a:gd fmla="val 3988" name="adj1"/>
              <a:gd fmla="val 2188268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" name="Google Shape;152;p19"/>
          <p:cNvSpPr txBox="1"/>
          <p:nvPr/>
        </p:nvSpPr>
        <p:spPr>
          <a:xfrm>
            <a:off x="4125238" y="2039738"/>
            <a:ext cx="597900" cy="371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/>
              <a:t>Met eigen filters zoeken</a:t>
            </a:r>
            <a:endParaRPr sz="600"/>
          </a:p>
        </p:txBody>
      </p:sp>
      <p:sp>
        <p:nvSpPr>
          <p:cNvPr id="153" name="Google Shape;153;p19"/>
          <p:cNvSpPr txBox="1"/>
          <p:nvPr/>
        </p:nvSpPr>
        <p:spPr>
          <a:xfrm>
            <a:off x="4119338" y="3596050"/>
            <a:ext cx="597900" cy="371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700"/>
              <a:t>Met eigen filters zoeken</a:t>
            </a:r>
            <a:endParaRPr sz="700"/>
          </a:p>
        </p:txBody>
      </p:sp>
      <p:sp>
        <p:nvSpPr>
          <p:cNvPr id="154" name="Google Shape;154;p19"/>
          <p:cNvSpPr txBox="1"/>
          <p:nvPr/>
        </p:nvSpPr>
        <p:spPr>
          <a:xfrm>
            <a:off x="4124088" y="3074550"/>
            <a:ext cx="597900" cy="371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/>
              <a:t>Favorieten</a:t>
            </a:r>
            <a:endParaRPr sz="600"/>
          </a:p>
        </p:txBody>
      </p:sp>
      <p:cxnSp>
        <p:nvCxnSpPr>
          <p:cNvPr id="155" name="Google Shape;155;p19"/>
          <p:cNvCxnSpPr>
            <a:stCxn id="140" idx="2"/>
            <a:endCxn id="145" idx="0"/>
          </p:cNvCxnSpPr>
          <p:nvPr/>
        </p:nvCxnSpPr>
        <p:spPr>
          <a:xfrm rot="5400000">
            <a:off x="4924088" y="3988738"/>
            <a:ext cx="349800" cy="4950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19"/>
          <p:cNvCxnSpPr>
            <a:stCxn id="142" idx="1"/>
            <a:endCxn id="144" idx="3"/>
          </p:cNvCxnSpPr>
          <p:nvPr/>
        </p:nvCxnSpPr>
        <p:spPr>
          <a:xfrm flipH="1">
            <a:off x="4738238" y="2662788"/>
            <a:ext cx="148200" cy="801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19"/>
          <p:cNvCxnSpPr>
            <a:stCxn id="108" idx="3"/>
            <a:endCxn id="146" idx="1"/>
          </p:cNvCxnSpPr>
          <p:nvPr/>
        </p:nvCxnSpPr>
        <p:spPr>
          <a:xfrm>
            <a:off x="3961825" y="1761675"/>
            <a:ext cx="157500" cy="9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" name="Google Shape;158;p19"/>
          <p:cNvCxnSpPr>
            <a:endCxn id="152" idx="1"/>
          </p:cNvCxnSpPr>
          <p:nvPr/>
        </p:nvCxnSpPr>
        <p:spPr>
          <a:xfrm flipH="1" rot="10800000">
            <a:off x="3962338" y="2225438"/>
            <a:ext cx="162900" cy="2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9" name="Google Shape;159;p19"/>
          <p:cNvCxnSpPr>
            <a:endCxn id="152" idx="3"/>
          </p:cNvCxnSpPr>
          <p:nvPr/>
        </p:nvCxnSpPr>
        <p:spPr>
          <a:xfrm rot="10800000">
            <a:off x="4723138" y="2225438"/>
            <a:ext cx="163800" cy="27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" name="Google Shape;160;p19"/>
          <p:cNvCxnSpPr>
            <a:endCxn id="146" idx="3"/>
          </p:cNvCxnSpPr>
          <p:nvPr/>
        </p:nvCxnSpPr>
        <p:spPr>
          <a:xfrm rot="10800000">
            <a:off x="4717238" y="1762450"/>
            <a:ext cx="162900" cy="48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1" name="Google Shape;161;p19"/>
          <p:cNvCxnSpPr>
            <a:stCxn id="153" idx="1"/>
          </p:cNvCxnSpPr>
          <p:nvPr/>
        </p:nvCxnSpPr>
        <p:spPr>
          <a:xfrm rot="10800000">
            <a:off x="3537038" y="2571850"/>
            <a:ext cx="582300" cy="120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" name="Google Shape;162;p19"/>
          <p:cNvCxnSpPr>
            <a:stCxn id="154" idx="1"/>
          </p:cNvCxnSpPr>
          <p:nvPr/>
        </p:nvCxnSpPr>
        <p:spPr>
          <a:xfrm rot="10800000">
            <a:off x="3766488" y="2578350"/>
            <a:ext cx="357600" cy="68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3" name="Google Shape;163;p19"/>
          <p:cNvCxnSpPr>
            <a:stCxn id="154" idx="3"/>
          </p:cNvCxnSpPr>
          <p:nvPr/>
        </p:nvCxnSpPr>
        <p:spPr>
          <a:xfrm>
            <a:off x="4721988" y="3260250"/>
            <a:ext cx="165000" cy="20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" name="Google Shape;164;p19"/>
          <p:cNvCxnSpPr>
            <a:stCxn id="153" idx="3"/>
          </p:cNvCxnSpPr>
          <p:nvPr/>
        </p:nvCxnSpPr>
        <p:spPr>
          <a:xfrm>
            <a:off x="4717238" y="3781750"/>
            <a:ext cx="176400" cy="1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0"/>
          <p:cNvPicPr preferRelativeResize="0"/>
          <p:nvPr/>
        </p:nvPicPr>
        <p:blipFill rotWithShape="1">
          <a:blip r:embed="rId3">
            <a:alphaModFix/>
          </a:blip>
          <a:srcRect b="30391" l="0" r="0" t="0"/>
          <a:stretch/>
        </p:blipFill>
        <p:spPr>
          <a:xfrm>
            <a:off x="3540200" y="672412"/>
            <a:ext cx="2061099" cy="15645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0" name="Google Shape;17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6950" y="152968"/>
            <a:ext cx="1179191" cy="128736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1" name="Google Shape;17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6952" y="1693455"/>
            <a:ext cx="1179192" cy="128591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2" name="Google Shape;17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86961" y="3232492"/>
            <a:ext cx="1179192" cy="128589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3" name="Google Shape;173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39595" y="2978630"/>
            <a:ext cx="1862301" cy="2030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4" name="Google Shape;174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80750" y="254487"/>
            <a:ext cx="1133399" cy="123738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5" name="Google Shape;175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57854" y="3231017"/>
            <a:ext cx="1179191" cy="128736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6" name="Google Shape;176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5903" y="1692725"/>
            <a:ext cx="1179201" cy="128590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7" name="Google Shape;177;p20"/>
          <p:cNvSpPr txBox="1"/>
          <p:nvPr/>
        </p:nvSpPr>
        <p:spPr>
          <a:xfrm>
            <a:off x="2593000" y="218813"/>
            <a:ext cx="38880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Vacationmaps.nl</a:t>
            </a:r>
            <a:endParaRPr/>
          </a:p>
        </p:txBody>
      </p:sp>
      <p:cxnSp>
        <p:nvCxnSpPr>
          <p:cNvPr id="178" name="Google Shape;178;p20"/>
          <p:cNvCxnSpPr>
            <a:stCxn id="169" idx="1"/>
            <a:endCxn id="174" idx="3"/>
          </p:cNvCxnSpPr>
          <p:nvPr/>
        </p:nvCxnSpPr>
        <p:spPr>
          <a:xfrm rot="10800000">
            <a:off x="2714000" y="873274"/>
            <a:ext cx="826200" cy="5814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20"/>
          <p:cNvCxnSpPr>
            <a:stCxn id="169" idx="1"/>
            <a:endCxn id="180" idx="3"/>
          </p:cNvCxnSpPr>
          <p:nvPr/>
        </p:nvCxnSpPr>
        <p:spPr>
          <a:xfrm flipH="1">
            <a:off x="2737100" y="1454674"/>
            <a:ext cx="803100" cy="8811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20"/>
          <p:cNvCxnSpPr>
            <a:stCxn id="169" idx="1"/>
            <a:endCxn id="175" idx="3"/>
          </p:cNvCxnSpPr>
          <p:nvPr/>
        </p:nvCxnSpPr>
        <p:spPr>
          <a:xfrm flipH="1">
            <a:off x="2737100" y="1454674"/>
            <a:ext cx="803100" cy="24201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" name="Google Shape;182;p20"/>
          <p:cNvSpPr/>
          <p:nvPr/>
        </p:nvSpPr>
        <p:spPr>
          <a:xfrm>
            <a:off x="3540250" y="2476225"/>
            <a:ext cx="2061000" cy="26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Aanmelden / Inloggen</a:t>
            </a:r>
            <a:endParaRPr/>
          </a:p>
        </p:txBody>
      </p:sp>
      <p:cxnSp>
        <p:nvCxnSpPr>
          <p:cNvPr id="183" name="Google Shape;183;p20"/>
          <p:cNvCxnSpPr>
            <a:stCxn id="174" idx="2"/>
            <a:endCxn id="184" idx="0"/>
          </p:cNvCxnSpPr>
          <p:nvPr/>
        </p:nvCxnSpPr>
        <p:spPr>
          <a:xfrm flipH="1" rot="-5400000">
            <a:off x="2047699" y="1591625"/>
            <a:ext cx="2001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20"/>
          <p:cNvCxnSpPr>
            <a:stCxn id="184" idx="1"/>
            <a:endCxn id="176" idx="3"/>
          </p:cNvCxnSpPr>
          <p:nvPr/>
        </p:nvCxnSpPr>
        <p:spPr>
          <a:xfrm flipH="1">
            <a:off x="1335104" y="2335079"/>
            <a:ext cx="2229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20"/>
          <p:cNvCxnSpPr>
            <a:stCxn id="176" idx="2"/>
            <a:endCxn id="175" idx="1"/>
          </p:cNvCxnSpPr>
          <p:nvPr/>
        </p:nvCxnSpPr>
        <p:spPr>
          <a:xfrm flipH="1" rot="-5400000">
            <a:off x="703653" y="3020483"/>
            <a:ext cx="896100" cy="812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20"/>
          <p:cNvCxnSpPr>
            <a:stCxn id="169" idx="2"/>
            <a:endCxn id="182" idx="0"/>
          </p:cNvCxnSpPr>
          <p:nvPr/>
        </p:nvCxnSpPr>
        <p:spPr>
          <a:xfrm flipH="1" rot="-5400000">
            <a:off x="4451350" y="2356336"/>
            <a:ext cx="239400" cy="600"/>
          </a:xfrm>
          <a:prstGeom prst="bentConnector3">
            <a:avLst>
              <a:gd fmla="val 4997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20"/>
          <p:cNvCxnSpPr>
            <a:stCxn id="182" idx="2"/>
            <a:endCxn id="173" idx="0"/>
          </p:cNvCxnSpPr>
          <p:nvPr/>
        </p:nvCxnSpPr>
        <p:spPr>
          <a:xfrm flipH="1" rot="-5400000">
            <a:off x="4451350" y="2858725"/>
            <a:ext cx="239400" cy="600"/>
          </a:xfrm>
          <a:prstGeom prst="bentConnector3">
            <a:avLst>
              <a:gd fmla="val 4998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20"/>
          <p:cNvCxnSpPr>
            <a:stCxn id="169" idx="3"/>
            <a:endCxn id="170" idx="1"/>
          </p:cNvCxnSpPr>
          <p:nvPr/>
        </p:nvCxnSpPr>
        <p:spPr>
          <a:xfrm flipH="1" rot="10800000">
            <a:off x="5601299" y="796774"/>
            <a:ext cx="2085600" cy="6579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20"/>
          <p:cNvCxnSpPr>
            <a:stCxn id="169" idx="3"/>
            <a:endCxn id="171" idx="1"/>
          </p:cNvCxnSpPr>
          <p:nvPr/>
        </p:nvCxnSpPr>
        <p:spPr>
          <a:xfrm>
            <a:off x="5601299" y="1454674"/>
            <a:ext cx="2085600" cy="8817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20"/>
          <p:cNvCxnSpPr>
            <a:stCxn id="169" idx="3"/>
            <a:endCxn id="172" idx="1"/>
          </p:cNvCxnSpPr>
          <p:nvPr/>
        </p:nvCxnSpPr>
        <p:spPr>
          <a:xfrm>
            <a:off x="5601299" y="1454674"/>
            <a:ext cx="2085600" cy="24207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" name="Google Shape;192;p20"/>
          <p:cNvSpPr/>
          <p:nvPr/>
        </p:nvSpPr>
        <p:spPr>
          <a:xfrm>
            <a:off x="155900" y="700975"/>
            <a:ext cx="1179300" cy="26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Naar aanbieding</a:t>
            </a:r>
            <a:endParaRPr sz="1000"/>
          </a:p>
        </p:txBody>
      </p:sp>
      <p:sp>
        <p:nvSpPr>
          <p:cNvPr id="193" name="Google Shape;193;p20"/>
          <p:cNvSpPr/>
          <p:nvPr/>
        </p:nvSpPr>
        <p:spPr>
          <a:xfrm>
            <a:off x="1558100" y="4717275"/>
            <a:ext cx="1179300" cy="26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Naar aanbieding</a:t>
            </a:r>
            <a:endParaRPr sz="1000"/>
          </a:p>
        </p:txBody>
      </p:sp>
      <p:cxnSp>
        <p:nvCxnSpPr>
          <p:cNvPr id="194" name="Google Shape;194;p20"/>
          <p:cNvCxnSpPr>
            <a:endCxn id="192" idx="2"/>
          </p:cNvCxnSpPr>
          <p:nvPr/>
        </p:nvCxnSpPr>
        <p:spPr>
          <a:xfrm flipH="1" rot="5400000">
            <a:off x="625250" y="1084375"/>
            <a:ext cx="1162200" cy="921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20"/>
          <p:cNvCxnSpPr>
            <a:stCxn id="176" idx="0"/>
            <a:endCxn id="192" idx="2"/>
          </p:cNvCxnSpPr>
          <p:nvPr/>
        </p:nvCxnSpPr>
        <p:spPr>
          <a:xfrm rot="-5400000">
            <a:off x="381453" y="1328075"/>
            <a:ext cx="728700" cy="6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0" name="Google Shape;180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557862" y="1692004"/>
            <a:ext cx="1179191" cy="128735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96" name="Google Shape;196;p20"/>
          <p:cNvCxnSpPr>
            <a:stCxn id="175" idx="2"/>
            <a:endCxn id="193" idx="0"/>
          </p:cNvCxnSpPr>
          <p:nvPr/>
        </p:nvCxnSpPr>
        <p:spPr>
          <a:xfrm flipH="1" rot="-5400000">
            <a:off x="2048300" y="4617536"/>
            <a:ext cx="198900" cy="6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